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144000" type="screen4x3"/>
  <p:notesSz cx="7099300" cy="102314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275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0574" indent="0" algn="l">
              <a:buNone/>
              <a:defRPr sz="195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橢圓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3375"/>
              </a:lnSpc>
              <a:buNone/>
              <a:defRPr sz="3000" b="1" cap="all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3716" indent="0">
              <a:lnSpc>
                <a:spcPts val="1725"/>
              </a:lnSpc>
              <a:spcBef>
                <a:spcPts val="0"/>
              </a:spcBef>
              <a:buNone/>
              <a:defRPr sz="15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橢圓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橢圓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3375" b="1" cap="none" baseline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48006" indent="0" algn="l">
              <a:lnSpc>
                <a:spcPct val="100000"/>
              </a:lnSpc>
              <a:spcBef>
                <a:spcPts val="75"/>
              </a:spcBef>
              <a:buNone/>
              <a:defRPr sz="1425" b="0">
                <a:solidFill>
                  <a:schemeClr val="tx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48006" indent="0" algn="l">
              <a:lnSpc>
                <a:spcPct val="100000"/>
              </a:lnSpc>
              <a:spcBef>
                <a:spcPts val="75"/>
              </a:spcBef>
              <a:buNone/>
              <a:defRPr sz="1425" b="0">
                <a:solidFill>
                  <a:schemeClr val="tx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294894" indent="-205740">
              <a:lnSpc>
                <a:spcPct val="100000"/>
              </a:lnSpc>
              <a:spcBef>
                <a:spcPts val="525"/>
              </a:spcBef>
              <a:defRPr sz="1800"/>
            </a:lvl1pPr>
            <a:lvl2pPr>
              <a:lnSpc>
                <a:spcPct val="100000"/>
              </a:lnSpc>
              <a:spcBef>
                <a:spcPts val="525"/>
              </a:spcBef>
              <a:defRPr sz="1500"/>
            </a:lvl2pPr>
            <a:lvl3pPr>
              <a:lnSpc>
                <a:spcPct val="100000"/>
              </a:lnSpc>
              <a:spcBef>
                <a:spcPts val="525"/>
              </a:spcBef>
              <a:defRPr sz="1350"/>
            </a:lvl3pPr>
            <a:lvl4pPr>
              <a:lnSpc>
                <a:spcPct val="100000"/>
              </a:lnSpc>
              <a:spcBef>
                <a:spcPts val="525"/>
              </a:spcBef>
              <a:defRPr sz="1200"/>
            </a:lvl4pPr>
            <a:lvl5pPr>
              <a:lnSpc>
                <a:spcPct val="100000"/>
              </a:lnSpc>
              <a:spcBef>
                <a:spcPts val="525"/>
              </a:spcBef>
              <a:defRPr sz="12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294894" indent="-205740">
              <a:lnSpc>
                <a:spcPct val="100000"/>
              </a:lnSpc>
              <a:spcBef>
                <a:spcPts val="525"/>
              </a:spcBef>
              <a:defRPr sz="1800"/>
            </a:lvl1pPr>
            <a:lvl2pPr>
              <a:lnSpc>
                <a:spcPct val="100000"/>
              </a:lnSpc>
              <a:spcBef>
                <a:spcPts val="525"/>
              </a:spcBef>
              <a:defRPr sz="1500"/>
            </a:lvl2pPr>
            <a:lvl3pPr>
              <a:lnSpc>
                <a:spcPct val="100000"/>
              </a:lnSpc>
              <a:spcBef>
                <a:spcPts val="525"/>
              </a:spcBef>
              <a:defRPr sz="1350"/>
            </a:lvl3pPr>
            <a:lvl4pPr>
              <a:lnSpc>
                <a:spcPct val="100000"/>
              </a:lnSpc>
              <a:spcBef>
                <a:spcPts val="525"/>
              </a:spcBef>
              <a:defRPr sz="1200"/>
            </a:lvl4pPr>
            <a:lvl5pPr>
              <a:lnSpc>
                <a:spcPct val="100000"/>
              </a:lnSpc>
              <a:spcBef>
                <a:spcPts val="525"/>
              </a:spcBef>
              <a:defRPr sz="12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1500"/>
              </a:lnSpc>
              <a:buNone/>
              <a:defRPr sz="1650" b="1" cap="all" baseline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34290" indent="0">
              <a:lnSpc>
                <a:spcPct val="100000"/>
              </a:lnSpc>
              <a:spcBef>
                <a:spcPts val="0"/>
              </a:spcBef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1575" b="1"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68580" tIns="205740" rtlCol="0" anchor="t">
            <a:normAutofit/>
          </a:bodyPr>
          <a:lstStyle/>
          <a:p>
            <a:pPr marL="0" indent="-212598" algn="l" rtl="0" eaLnBrk="1" latinLnBrk="0" hangingPunct="1">
              <a:lnSpc>
                <a:spcPts val="2250"/>
              </a:lnSpc>
              <a:spcBef>
                <a:spcPts val="45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2400"/>
            </a:lvl1pPr>
            <a:extLst/>
          </a:lstStyle>
          <a:p>
            <a:pPr marL="0" algn="l" eaLnBrk="1" latinLnBrk="0" hangingPunct="1"/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50">
                <a:solidFill>
                  <a:srgbClr val="777777"/>
                </a:solidFill>
              </a:defRPr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橢圓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甜甜圈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矩形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9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2023/8/16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9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9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25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74320" indent="-212598" algn="l" rtl="0" eaLnBrk="1" latinLnBrk="0" hangingPunct="1">
        <a:lnSpc>
          <a:spcPct val="100000"/>
        </a:lnSpc>
        <a:spcBef>
          <a:spcPts val="4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78308" algn="l" rtl="0" eaLnBrk="1" latinLnBrk="0" hangingPunct="1">
        <a:lnSpc>
          <a:spcPct val="100000"/>
        </a:lnSpc>
        <a:spcBef>
          <a:spcPts val="413"/>
        </a:spcBef>
        <a:buClr>
          <a:schemeClr val="accent1"/>
        </a:buClr>
        <a:buFont typeface="Verdana"/>
        <a:buChar char="◦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65226" indent="-17145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30302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973836" indent="-13716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" indent="-13716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1289304" indent="-13716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" indent="-13716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1597914" indent="-13716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8684" y="1906252"/>
            <a:ext cx="3709708" cy="820285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口試委員</a:t>
            </a:r>
          </a:p>
        </p:txBody>
      </p:sp>
      <p:sp>
        <p:nvSpPr>
          <p:cNvPr id="4" name="矩形 3"/>
          <p:cNvSpPr/>
          <p:nvPr/>
        </p:nvSpPr>
        <p:spPr>
          <a:xfrm>
            <a:off x="1788874" y="-15431"/>
            <a:ext cx="3709707" cy="176202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11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歡 迎</a:t>
            </a:r>
          </a:p>
        </p:txBody>
      </p:sp>
      <p:sp>
        <p:nvSpPr>
          <p:cNvPr id="8" name="矩形 7"/>
          <p:cNvSpPr/>
          <p:nvPr/>
        </p:nvSpPr>
        <p:spPr>
          <a:xfrm>
            <a:off x="3115658" y="8316416"/>
            <a:ext cx="364241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350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國立高雄科技大學</a:t>
            </a:r>
            <a:r>
              <a:rPr lang="en-US" altLang="zh-TW" sz="1350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350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機械工程系</a:t>
            </a:r>
            <a:endParaRPr lang="zh-TW" altLang="zh-TW" sz="1350" kern="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i="1" kern="100" dirty="0">
                <a:solidFill>
                  <a:srgbClr val="FF0000"/>
                </a:solidFill>
                <a:latin typeface="Viner Hand ITC"/>
              </a:rPr>
              <a:t>N. K. </a:t>
            </a:r>
            <a:r>
              <a:rPr lang="en-US" altLang="zh-TW" b="1" i="1" kern="100" dirty="0">
                <a:solidFill>
                  <a:srgbClr val="FFCC00"/>
                </a:solidFill>
                <a:latin typeface="Viner Hand ITC"/>
              </a:rPr>
              <a:t>U. </a:t>
            </a:r>
            <a:r>
              <a:rPr lang="en-US" altLang="zh-TW" b="1" i="1" kern="100" dirty="0">
                <a:solidFill>
                  <a:srgbClr val="008000"/>
                </a:solidFill>
                <a:latin typeface="Viner Hand ITC"/>
              </a:rPr>
              <a:t>S. T. </a:t>
            </a:r>
            <a:r>
              <a:rPr lang="en-US" altLang="zh-TW" sz="1350" b="1" i="1" kern="100" dirty="0">
                <a:solidFill>
                  <a:srgbClr val="0000FF"/>
                </a:solidFill>
                <a:latin typeface="Viner Hand ITC"/>
              </a:rPr>
              <a:t> </a:t>
            </a:r>
            <a:r>
              <a:rPr lang="en-US" altLang="zh-TW" sz="1350" i="1" kern="100" dirty="0">
                <a:solidFill>
                  <a:srgbClr val="0000FF"/>
                </a:solidFill>
                <a:latin typeface="Viner Hand ITC"/>
              </a:rPr>
              <a:t>Mechanical Engineering</a:t>
            </a:r>
            <a:endParaRPr lang="zh-TW" altLang="zh-TW" sz="750" kern="100" dirty="0">
              <a:latin typeface="Times New Roman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71419" y="7051409"/>
            <a:ext cx="5544616" cy="83869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蒞    臨    指    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00400" y="3152853"/>
            <a:ext cx="5886654" cy="2403165"/>
          </a:xfrm>
        </p:spPr>
        <p:txBody>
          <a:bodyPr>
            <a:noAutofit/>
          </a:bodyPr>
          <a:lstStyle/>
          <a:p>
            <a:r>
              <a:rPr lang="zh-TW" altLang="en-US" sz="2625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義守大學  生物醫學工程學系</a:t>
            </a:r>
            <a:endParaRPr lang="en-US" altLang="zh-TW" sz="2625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625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en-US" altLang="zh-TW" sz="2625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XXX</a:t>
            </a:r>
            <a:r>
              <a:rPr lang="zh-TW" altLang="en-US" sz="2625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教授</a:t>
            </a:r>
            <a:endParaRPr lang="en-US" altLang="zh-TW" sz="2625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720"/>
              </a:lnSpc>
            </a:pPr>
            <a:endParaRPr lang="en-US" altLang="zh-TW" sz="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625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國立高雄科技大學  機械工程系</a:t>
            </a:r>
            <a:endParaRPr lang="en-US" altLang="zh-TW" sz="2625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625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en-US" altLang="zh-TW" sz="2625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XXX</a:t>
            </a:r>
            <a:r>
              <a:rPr lang="zh-TW" altLang="en-US" sz="2625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教授</a:t>
            </a:r>
          </a:p>
          <a:p>
            <a:r>
              <a:rPr lang="zh-TW" altLang="en-US" sz="2625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</a:t>
            </a:r>
            <a:r>
              <a:rPr lang="en-US" altLang="zh-TW" sz="2625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XXX</a:t>
            </a:r>
            <a:r>
              <a:rPr lang="zh-TW" altLang="en-US" sz="2625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助理教授</a:t>
            </a: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4D290CF4-17E8-3491-3F71-5DF2CAC012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88" y="8156754"/>
            <a:ext cx="808773" cy="78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5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520</TotalTime>
  <Words>49</Words>
  <Application>Microsoft Office PowerPoint</Application>
  <PresentationFormat>如螢幕大小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標楷體</vt:lpstr>
      <vt:lpstr>Arial</vt:lpstr>
      <vt:lpstr>Times New Roman</vt:lpstr>
      <vt:lpstr>Verdana</vt:lpstr>
      <vt:lpstr>Viner Hand ITC</vt:lpstr>
      <vt:lpstr>Wingdings 2</vt:lpstr>
      <vt:lpstr>夏至</vt:lpstr>
      <vt:lpstr>口試委員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口試委員</dc:title>
  <dc:creator>user</dc:creator>
  <cp:lastModifiedBy>ice small</cp:lastModifiedBy>
  <cp:revision>56</cp:revision>
  <cp:lastPrinted>2017-07-18T00:23:00Z</cp:lastPrinted>
  <dcterms:created xsi:type="dcterms:W3CDTF">2016-06-03T05:39:14Z</dcterms:created>
  <dcterms:modified xsi:type="dcterms:W3CDTF">2023-08-16T06:58:38Z</dcterms:modified>
</cp:coreProperties>
</file>